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p:cViewPr>
        <p:scale>
          <a:sx n="100" d="100"/>
          <a:sy n="100" d="100"/>
        </p:scale>
        <p:origin x="-294" y="-29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2C777484-02CE-4AD9-9C99-F1937FF477EB}" type="datetimeFigureOut">
              <a:rPr lang="en-US" smtClean="0"/>
              <a:t>11/21/2011</a:t>
            </a:fld>
            <a:endParaRPr lang="en-US"/>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4E7BA286-568E-402B-B0B8-865566F7F9DA}" type="slidenum">
              <a:rPr lang="en-US" smtClean="0"/>
              <a:t>‹#›</a:t>
            </a:fld>
            <a:endParaRPr lang="en-US"/>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C777484-02CE-4AD9-9C99-F1937FF477EB}" type="datetimeFigureOut">
              <a:rPr lang="en-US" smtClean="0"/>
              <a:t>11/21/2011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7BA286-568E-402B-B0B8-865566F7F9DA}" type="slidenum">
              <a:rPr lang="en-US" smtClean="0"/>
              <a:t>‹#›</a:t>
            </a:fld>
            <a:endParaRPr lang="en-US"/>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C777484-02CE-4AD9-9C99-F1937FF477EB}" type="datetimeFigureOut">
              <a:rPr lang="en-US" smtClean="0"/>
              <a:t>11/21/2011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7BA286-568E-402B-B0B8-865566F7F9DA}" type="slidenum">
              <a:rPr lang="en-US" smtClean="0"/>
              <a:t>‹#›</a:t>
            </a:fld>
            <a:endParaRPr lang="en-US"/>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C777484-02CE-4AD9-9C99-F1937FF477EB}" type="datetimeFigureOut">
              <a:rPr lang="en-US" smtClean="0"/>
              <a:t>11/21/2011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7BA286-568E-402B-B0B8-865566F7F9DA}" type="slidenum">
              <a:rPr lang="en-US" smtClean="0"/>
              <a:t>‹#›</a:t>
            </a:fld>
            <a:endParaRPr lang="en-US"/>
          </a:p>
        </p:txBody>
      </p:sp>
      <p:sp>
        <p:nvSpPr>
          <p:cNvPr id="11" name="Title 10"/>
          <p:cNvSpPr>
            <a:spLocks noGrp="1"/>
          </p:cNvSpPr>
          <p:nvPr>
            <p:ph type="title"/>
          </p:nvPr>
        </p:nvSpPr>
        <p:spPr/>
        <p:txBody>
          <a:bodyPr/>
          <a:lstStyle/>
          <a:p>
            <a:r>
              <a:rPr lang="en-US" smtClean="0"/>
              <a:t>Click to edit Master title style</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C777484-02CE-4AD9-9C99-F1937FF477EB}" type="datetimeFigureOut">
              <a:rPr lang="en-US" smtClean="0"/>
              <a:t>11/21/2011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7BA286-568E-402B-B0B8-865566F7F9DA}"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2C777484-02CE-4AD9-9C99-F1937FF477EB}" type="datetimeFigureOut">
              <a:rPr lang="en-US" smtClean="0"/>
              <a:t>11/21/2011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7BA286-568E-402B-B0B8-865566F7F9DA}" type="slidenum">
              <a:rPr lang="en-US" smtClean="0"/>
              <a:t>‹#›</a:t>
            </a:fld>
            <a:endParaRPr lang="en-US"/>
          </a:p>
        </p:txBody>
      </p:sp>
      <p:sp>
        <p:nvSpPr>
          <p:cNvPr id="12" name="Title 1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C777484-02CE-4AD9-9C99-F1937FF477EB}" type="datetimeFigureOut">
              <a:rPr lang="en-US" smtClean="0"/>
              <a:t>11/21/2011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E7BA286-568E-402B-B0B8-865566F7F9DA}" type="slidenum">
              <a:rPr lang="en-US" smtClean="0"/>
              <a:t>‹#›</a:t>
            </a:fld>
            <a:endParaRPr lang="en-US"/>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C777484-02CE-4AD9-9C99-F1937FF477EB}" type="datetimeFigureOut">
              <a:rPr lang="en-US" smtClean="0"/>
              <a:t>11/21/2011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E7BA286-568E-402B-B0B8-865566F7F9DA}" type="slidenum">
              <a:rPr lang="en-US" smtClean="0"/>
              <a:t>‹#›</a:t>
            </a:fld>
            <a:endParaRPr lang="en-US"/>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777484-02CE-4AD9-9C99-F1937FF477EB}" type="datetimeFigureOut">
              <a:rPr lang="en-US" smtClean="0"/>
              <a:t>11/21/2011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E7BA286-568E-402B-B0B8-865566F7F9D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en-US" smtClean="0"/>
              <a:t>Click to edit Master title style</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C777484-02CE-4AD9-9C99-F1937FF477EB}" type="datetimeFigureOut">
              <a:rPr lang="en-US" smtClean="0"/>
              <a:t>11/21/2011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7BA286-568E-402B-B0B8-865566F7F9DA}"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en-US" smtClean="0"/>
              <a:t>Click to edit Master title style</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C777484-02CE-4AD9-9C99-F1937FF477EB}" type="datetimeFigureOut">
              <a:rPr lang="en-US" smtClean="0"/>
              <a:t>11/21/2011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7BA286-568E-402B-B0B8-865566F7F9DA}"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2C777484-02CE-4AD9-9C99-F1937FF477EB}" type="datetimeFigureOut">
              <a:rPr lang="en-US" smtClean="0"/>
              <a:t>11/21/2011</a:t>
            </a:fld>
            <a:endParaRPr lang="en-US"/>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4E7BA286-568E-402B-B0B8-865566F7F9D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Russian Revolution</a:t>
            </a:r>
            <a:endParaRPr lang="en-US" dirty="0"/>
          </a:p>
        </p:txBody>
      </p:sp>
      <p:sp>
        <p:nvSpPr>
          <p:cNvPr id="3" name="Subtitle 2"/>
          <p:cNvSpPr>
            <a:spLocks noGrp="1"/>
          </p:cNvSpPr>
          <p:nvPr>
            <p:ph type="subTitle" idx="1"/>
          </p:nvPr>
        </p:nvSpPr>
        <p:spPr/>
        <p:txBody>
          <a:bodyPr>
            <a:normAutofit/>
          </a:bodyPr>
          <a:lstStyle/>
          <a:p>
            <a:r>
              <a:rPr lang="en-US" sz="2000" dirty="0" smtClean="0"/>
              <a:t>Created By: Daniel Oberstadt</a:t>
            </a:r>
            <a:endParaRPr lang="en-US" sz="2000" dirty="0"/>
          </a:p>
        </p:txBody>
      </p:sp>
    </p:spTree>
    <p:extLst>
      <p:ext uri="{BB962C8B-B14F-4D97-AF65-F5344CB8AC3E}">
        <p14:creationId xmlns:p14="http://schemas.microsoft.com/office/powerpoint/2010/main" val="17230427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lgn="ctr"/>
            <a:r>
              <a:rPr lang="en-US" sz="2000" dirty="0" smtClean="0">
                <a:cs typeface="Arial" pitchFamily="34" charset="0"/>
              </a:rPr>
              <a:t>Russia was Politically, Economically and Socially </a:t>
            </a:r>
            <a:r>
              <a:rPr lang="en-US" sz="2000" dirty="0">
                <a:cs typeface="Arial" pitchFamily="34" charset="0"/>
              </a:rPr>
              <a:t>B</a:t>
            </a:r>
            <a:r>
              <a:rPr lang="en-US" sz="2000" dirty="0" smtClean="0">
                <a:cs typeface="Arial" pitchFamily="34" charset="0"/>
              </a:rPr>
              <a:t>ackward.</a:t>
            </a:r>
          </a:p>
          <a:p>
            <a:pPr algn="ctr"/>
            <a:endParaRPr lang="en-US" sz="2000" dirty="0">
              <a:cs typeface="Arial" pitchFamily="34" charset="0"/>
            </a:endParaRPr>
          </a:p>
          <a:p>
            <a:pPr algn="ctr"/>
            <a:r>
              <a:rPr lang="en-US" sz="2000" dirty="0" smtClean="0">
                <a:cs typeface="Arial" pitchFamily="34" charset="0"/>
              </a:rPr>
              <a:t>Oppressive/Conservative, Absolute Monarchy.</a:t>
            </a:r>
          </a:p>
          <a:p>
            <a:pPr algn="ctr"/>
            <a:endParaRPr lang="en-US" sz="2000" dirty="0">
              <a:cs typeface="Arial" pitchFamily="34" charset="0"/>
            </a:endParaRPr>
          </a:p>
          <a:p>
            <a:pPr algn="ctr"/>
            <a:r>
              <a:rPr lang="en-US" sz="2000" dirty="0" smtClean="0">
                <a:cs typeface="Arial" pitchFamily="34" charset="0"/>
              </a:rPr>
              <a:t>No Political Rights/Freedoms for People.</a:t>
            </a:r>
          </a:p>
          <a:p>
            <a:pPr algn="ctr"/>
            <a:endParaRPr lang="en-US" sz="2000" dirty="0">
              <a:cs typeface="Arial" pitchFamily="34" charset="0"/>
            </a:endParaRPr>
          </a:p>
          <a:p>
            <a:pPr algn="ctr"/>
            <a:r>
              <a:rPr lang="en-US" sz="2000" dirty="0" smtClean="0">
                <a:cs typeface="Arial" pitchFamily="34" charset="0"/>
              </a:rPr>
              <a:t>Desperate Poverty,(90% Illiterate Peasants, A Huge Gap Between Rich and Poor.</a:t>
            </a:r>
          </a:p>
          <a:p>
            <a:pPr algn="ctr"/>
            <a:endParaRPr lang="en-US" sz="2000" dirty="0">
              <a:cs typeface="Arial" pitchFamily="34" charset="0"/>
            </a:endParaRPr>
          </a:p>
          <a:p>
            <a:pPr algn="ctr"/>
            <a:r>
              <a:rPr lang="en-US" sz="2000" dirty="0" smtClean="0">
                <a:cs typeface="Arial" pitchFamily="34" charset="0"/>
              </a:rPr>
              <a:t>300 Years Under the Same Family of Czar’s </a:t>
            </a:r>
          </a:p>
          <a:p>
            <a:pPr algn="ctr"/>
            <a:r>
              <a:rPr lang="en-US" sz="2000" dirty="0" smtClean="0">
                <a:cs typeface="Arial" pitchFamily="34" charset="0"/>
              </a:rPr>
              <a:t>(Rule With An Iron Fist)</a:t>
            </a:r>
            <a:endParaRPr lang="en-US" sz="2000" dirty="0">
              <a:cs typeface="Arial" pitchFamily="34" charset="0"/>
            </a:endParaRPr>
          </a:p>
        </p:txBody>
      </p:sp>
      <p:sp>
        <p:nvSpPr>
          <p:cNvPr id="2" name="Title 1"/>
          <p:cNvSpPr>
            <a:spLocks noGrp="1"/>
          </p:cNvSpPr>
          <p:nvPr>
            <p:ph type="title"/>
          </p:nvPr>
        </p:nvSpPr>
        <p:spPr/>
        <p:txBody>
          <a:bodyPr/>
          <a:lstStyle/>
          <a:p>
            <a:pPr algn="ctr"/>
            <a:r>
              <a:rPr lang="en-US" sz="4000" dirty="0" smtClean="0"/>
              <a:t>The Causes</a:t>
            </a:r>
            <a:endParaRPr lang="en-US" sz="4000" dirty="0"/>
          </a:p>
        </p:txBody>
      </p:sp>
      <p:pic>
        <p:nvPicPr>
          <p:cNvPr id="4" name="Picture 3"/>
          <p:cNvPicPr>
            <a:picLocks noChangeAspect="1"/>
          </p:cNvPicPr>
          <p:nvPr/>
        </p:nvPicPr>
        <p:blipFill>
          <a:blip r:embed="rId2" cstate="print">
            <a:extLst>
              <a:ext uri="{BEBA8EAE-BF5A-486C-A8C5-ECC9F3942E4B}">
                <a14:imgProps xmlns:a14="http://schemas.microsoft.com/office/drawing/2010/main">
                  <a14:imgLayer r:embed="rId3">
                    <a14:imgEffect>
                      <a14:colorTemperature colorTemp="5300"/>
                    </a14:imgEffect>
                  </a14:imgLayer>
                </a14:imgProps>
              </a:ext>
              <a:ext uri="{28A0092B-C50C-407E-A947-70E740481C1C}">
                <a14:useLocalDpi xmlns:a14="http://schemas.microsoft.com/office/drawing/2010/main" val="0"/>
              </a:ext>
            </a:extLst>
          </a:blip>
          <a:stretch>
            <a:fillRect/>
          </a:stretch>
        </p:blipFill>
        <p:spPr>
          <a:xfrm>
            <a:off x="685800" y="381000"/>
            <a:ext cx="1371600" cy="1395984"/>
          </a:xfrm>
          <a:prstGeom prst="rect">
            <a:avLst/>
          </a:prstGeom>
          <a:ln>
            <a:noFill/>
          </a:ln>
          <a:effectLst>
            <a:softEdge rad="112500"/>
          </a:effectLst>
        </p:spPr>
      </p:pic>
    </p:spTree>
    <p:extLst>
      <p:ext uri="{BB962C8B-B14F-4D97-AF65-F5344CB8AC3E}">
        <p14:creationId xmlns:p14="http://schemas.microsoft.com/office/powerpoint/2010/main" val="37896082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Basically, most of Russia, about 80% </a:t>
            </a:r>
            <a:r>
              <a:rPr lang="en-US" dirty="0" smtClean="0"/>
              <a:t>of the country were peasants. Their source of income was mostly agriculture.(Farming)</a:t>
            </a:r>
          </a:p>
          <a:p>
            <a:endParaRPr lang="en-US" dirty="0"/>
          </a:p>
          <a:p>
            <a:r>
              <a:rPr lang="en-US" dirty="0" smtClean="0"/>
              <a:t>The last ruler of Russia before the revolution was Nicholas II, he was a descendant of the Romanov Family. He ruled with an “iron fist.”</a:t>
            </a:r>
            <a:endParaRPr lang="en-US" dirty="0"/>
          </a:p>
        </p:txBody>
      </p:sp>
      <p:sp>
        <p:nvSpPr>
          <p:cNvPr id="3" name="Title 2"/>
          <p:cNvSpPr>
            <a:spLocks noGrp="1"/>
          </p:cNvSpPr>
          <p:nvPr>
            <p:ph type="title"/>
          </p:nvPr>
        </p:nvSpPr>
        <p:spPr/>
        <p:txBody>
          <a:bodyPr/>
          <a:lstStyle/>
          <a:p>
            <a:r>
              <a:rPr lang="en-US" dirty="0" smtClean="0"/>
              <a:t>Russia Before 1917</a:t>
            </a:r>
            <a:endParaRPr lang="en-US" dirty="0"/>
          </a:p>
        </p:txBody>
      </p:sp>
    </p:spTree>
    <p:extLst>
      <p:ext uri="{BB962C8B-B14F-4D97-AF65-F5344CB8AC3E}">
        <p14:creationId xmlns:p14="http://schemas.microsoft.com/office/powerpoint/2010/main" val="29624547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9600" y="2248347"/>
            <a:ext cx="7835152" cy="3877815"/>
          </a:xfrm>
        </p:spPr>
        <p:txBody>
          <a:bodyPr/>
          <a:lstStyle/>
          <a:p>
            <a:pPr algn="ctr"/>
            <a:r>
              <a:rPr lang="en-US" dirty="0" smtClean="0"/>
              <a:t>He is </a:t>
            </a:r>
            <a:r>
              <a:rPr lang="en-US" dirty="0" smtClean="0"/>
              <a:t>considered </a:t>
            </a:r>
            <a:r>
              <a:rPr lang="en-US" dirty="0" smtClean="0"/>
              <a:t>the “Father” of Communism</a:t>
            </a:r>
            <a:r>
              <a:rPr lang="en-US" dirty="0" smtClean="0"/>
              <a:t>.</a:t>
            </a:r>
          </a:p>
          <a:p>
            <a:pPr algn="ctr"/>
            <a:endParaRPr lang="en-US" dirty="0"/>
          </a:p>
          <a:p>
            <a:pPr algn="ctr"/>
            <a:r>
              <a:rPr lang="en-US" dirty="0" smtClean="0"/>
              <a:t>He came up with the idea of Communism, reason being was that most of Russia was full of peasants &amp; workers. He believed that the rich ruled over the 			poor. Showing a huge gap between the classes.</a:t>
            </a:r>
            <a:endParaRPr lang="en-US" dirty="0"/>
          </a:p>
        </p:txBody>
      </p:sp>
      <p:sp>
        <p:nvSpPr>
          <p:cNvPr id="3" name="Title 2"/>
          <p:cNvSpPr>
            <a:spLocks noGrp="1"/>
          </p:cNvSpPr>
          <p:nvPr>
            <p:ph type="title"/>
          </p:nvPr>
        </p:nvSpPr>
        <p:spPr/>
        <p:txBody>
          <a:bodyPr/>
          <a:lstStyle/>
          <a:p>
            <a:r>
              <a:rPr lang="en-US" sz="4800" dirty="0" smtClean="0"/>
              <a:t>Involvement Of Karl Marx</a:t>
            </a:r>
            <a:endParaRPr lang="en-US" sz="48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 y="4267200"/>
            <a:ext cx="2362200" cy="2362200"/>
          </a:xfrm>
          <a:prstGeom prst="rect">
            <a:avLst/>
          </a:prstGeom>
          <a:ln>
            <a:noFill/>
          </a:ln>
          <a:effectLst>
            <a:softEdge rad="112500"/>
          </a:effectLst>
        </p:spPr>
      </p:pic>
    </p:spTree>
    <p:extLst>
      <p:ext uri="{BB962C8B-B14F-4D97-AF65-F5344CB8AC3E}">
        <p14:creationId xmlns:p14="http://schemas.microsoft.com/office/powerpoint/2010/main" val="30679319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2">
            <a:extLst>
              <a:ext uri="{28A0092B-C50C-407E-A947-70E740481C1C}">
                <a14:useLocalDpi xmlns:a14="http://schemas.microsoft.com/office/drawing/2010/main" val="0"/>
              </a:ext>
            </a:extLst>
          </a:blip>
          <a:srcRect r="7594"/>
          <a:stretch/>
        </p:blipFill>
        <p:spPr>
          <a:xfrm>
            <a:off x="6486525" y="4343400"/>
            <a:ext cx="2619375" cy="2362200"/>
          </a:xfrm>
          <a:prstGeom prst="rect">
            <a:avLst/>
          </a:prstGeom>
          <a:ln>
            <a:noFill/>
          </a:ln>
          <a:effectLst>
            <a:softEdge rad="112500"/>
          </a:effectLst>
        </p:spPr>
      </p:pic>
      <p:sp>
        <p:nvSpPr>
          <p:cNvPr id="3" name="Title 2"/>
          <p:cNvSpPr>
            <a:spLocks noGrp="1"/>
          </p:cNvSpPr>
          <p:nvPr>
            <p:ph type="title"/>
          </p:nvPr>
        </p:nvSpPr>
        <p:spPr/>
        <p:txBody>
          <a:bodyPr/>
          <a:lstStyle/>
          <a:p>
            <a:r>
              <a:rPr lang="en-US" dirty="0" smtClean="0"/>
              <a:t>Who Is Vladimir Lenin?</a:t>
            </a:r>
            <a:endParaRPr lang="en-US" dirty="0"/>
          </a:p>
        </p:txBody>
      </p:sp>
      <p:sp>
        <p:nvSpPr>
          <p:cNvPr id="6" name="TextBox 5"/>
          <p:cNvSpPr txBox="1"/>
          <p:nvPr/>
        </p:nvSpPr>
        <p:spPr>
          <a:xfrm>
            <a:off x="381000" y="1990725"/>
            <a:ext cx="8153400" cy="8217634"/>
          </a:xfrm>
          <a:prstGeom prst="rect">
            <a:avLst/>
          </a:prstGeom>
          <a:noFill/>
        </p:spPr>
        <p:txBody>
          <a:bodyPr wrap="square" rtlCol="0">
            <a:spAutoFit/>
          </a:bodyPr>
          <a:lstStyle/>
          <a:p>
            <a:pPr marL="342900" indent="-342900" algn="ctr">
              <a:buFont typeface="Arial" pitchFamily="34" charset="0"/>
              <a:buChar char="•"/>
            </a:pPr>
            <a:r>
              <a:rPr lang="en-US" sz="2400" dirty="0" smtClean="0"/>
              <a:t>He Established the first Communist </a:t>
            </a:r>
            <a:r>
              <a:rPr lang="en-US" sz="2400" dirty="0"/>
              <a:t>G</a:t>
            </a:r>
            <a:r>
              <a:rPr lang="en-US" sz="2400" dirty="0" smtClean="0"/>
              <a:t>overnment when he overthrew the Provisional Government.</a:t>
            </a:r>
          </a:p>
          <a:p>
            <a:pPr algn="ctr"/>
            <a:endParaRPr lang="en-US" sz="2400" dirty="0"/>
          </a:p>
          <a:p>
            <a:pPr marL="342900" indent="-342900" algn="ctr">
              <a:buFont typeface="Arial" pitchFamily="34" charset="0"/>
              <a:buChar char="•"/>
            </a:pPr>
            <a:endParaRPr lang="en-US" sz="2400" dirty="0" smtClean="0"/>
          </a:p>
          <a:p>
            <a:pPr algn="ctr"/>
            <a:endParaRPr lang="en-US" sz="2400" dirty="0" smtClean="0"/>
          </a:p>
          <a:p>
            <a:pPr marL="342900" indent="-342900" algn="ctr">
              <a:buFont typeface="Arial" pitchFamily="34" charset="0"/>
              <a:buChar char="•"/>
            </a:pPr>
            <a:r>
              <a:rPr lang="en-US" sz="2400" dirty="0" smtClean="0"/>
              <a:t>He was the First leader of the Communist Country, Russia.</a:t>
            </a:r>
          </a:p>
          <a:p>
            <a:pPr marL="342900" indent="-342900" algn="ctr">
              <a:buFont typeface="Arial" pitchFamily="34" charset="0"/>
              <a:buChar char="•"/>
            </a:pPr>
            <a:endParaRPr lang="en-US" sz="2400" dirty="0" smtClean="0"/>
          </a:p>
          <a:p>
            <a:pPr algn="ctr"/>
            <a:endParaRPr lang="en-US" sz="2400" dirty="0"/>
          </a:p>
          <a:p>
            <a:pPr marL="342900" indent="-342900" algn="ctr">
              <a:buFont typeface="Arial" pitchFamily="34" charset="0"/>
              <a:buChar char="•"/>
            </a:pPr>
            <a:r>
              <a:rPr lang="en-US" sz="2400" dirty="0" smtClean="0"/>
              <a:t>He Joined the group called “Bolsheviks” </a:t>
            </a:r>
          </a:p>
          <a:p>
            <a:pPr algn="ctr"/>
            <a:r>
              <a:rPr lang="en-US" sz="2400" dirty="0" smtClean="0"/>
              <a:t>that supported the theory of Communism.																																																																																							</a:t>
            </a:r>
            <a:endParaRPr lang="en-US" sz="2400" dirty="0"/>
          </a:p>
        </p:txBody>
      </p:sp>
    </p:spTree>
    <p:extLst>
      <p:ext uri="{BB962C8B-B14F-4D97-AF65-F5344CB8AC3E}">
        <p14:creationId xmlns:p14="http://schemas.microsoft.com/office/powerpoint/2010/main" val="22264905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ctr"/>
            <a:r>
              <a:rPr lang="en-US" sz="2000" dirty="0" smtClean="0"/>
              <a:t>It is the theory that workers would tak</a:t>
            </a:r>
            <a:r>
              <a:rPr lang="en-US" sz="2000" dirty="0" smtClean="0"/>
              <a:t>e over the country, with a government that truly represented the people. All the people in Russia would become equal. Each person would work for the good of the country. Improving Russia’s wealth.</a:t>
            </a:r>
          </a:p>
          <a:p>
            <a:pPr algn="ctr"/>
            <a:endParaRPr lang="en-US" dirty="0"/>
          </a:p>
          <a:p>
            <a:pPr algn="ctr"/>
            <a:endParaRPr lang="en-US" dirty="0"/>
          </a:p>
        </p:txBody>
      </p:sp>
      <p:sp>
        <p:nvSpPr>
          <p:cNvPr id="3" name="Title 2"/>
          <p:cNvSpPr>
            <a:spLocks noGrp="1"/>
          </p:cNvSpPr>
          <p:nvPr>
            <p:ph type="title"/>
          </p:nvPr>
        </p:nvSpPr>
        <p:spPr/>
        <p:txBody>
          <a:bodyPr/>
          <a:lstStyle/>
          <a:p>
            <a:r>
              <a:rPr lang="en-US" dirty="0" smtClean="0"/>
              <a:t>What Is Communism?</a:t>
            </a:r>
            <a:endParaRPr lang="en-US" dirty="0"/>
          </a:p>
        </p:txBody>
      </p:sp>
      <p:cxnSp>
        <p:nvCxnSpPr>
          <p:cNvPr id="8" name="Straight Connector 7"/>
          <p:cNvCxnSpPr/>
          <p:nvPr/>
        </p:nvCxnSpPr>
        <p:spPr>
          <a:xfrm>
            <a:off x="4419600" y="3733800"/>
            <a:ext cx="0" cy="2971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3162300" y="4114800"/>
            <a:ext cx="2590800" cy="0"/>
          </a:xfrm>
          <a:prstGeom prst="line">
            <a:avLst/>
          </a:prstGeom>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2895600" y="3591580"/>
            <a:ext cx="1447800" cy="523220"/>
          </a:xfrm>
          <a:prstGeom prst="rect">
            <a:avLst/>
          </a:prstGeom>
          <a:noFill/>
        </p:spPr>
        <p:txBody>
          <a:bodyPr wrap="square" rtlCol="0">
            <a:spAutoFit/>
          </a:bodyPr>
          <a:lstStyle/>
          <a:p>
            <a:pPr algn="ctr"/>
            <a:r>
              <a:rPr lang="en-US" sz="1400" dirty="0" smtClean="0">
                <a:solidFill>
                  <a:srgbClr val="FF0000"/>
                </a:solidFill>
              </a:rPr>
              <a:t>Advantage’s Of Communism</a:t>
            </a:r>
            <a:endParaRPr lang="en-US" sz="1400" dirty="0">
              <a:solidFill>
                <a:srgbClr val="FF0000"/>
              </a:solidFill>
            </a:endParaRPr>
          </a:p>
        </p:txBody>
      </p:sp>
      <p:sp>
        <p:nvSpPr>
          <p:cNvPr id="12" name="TextBox 11"/>
          <p:cNvSpPr txBox="1"/>
          <p:nvPr/>
        </p:nvSpPr>
        <p:spPr>
          <a:xfrm>
            <a:off x="4486275" y="3591580"/>
            <a:ext cx="1524000" cy="523220"/>
          </a:xfrm>
          <a:prstGeom prst="rect">
            <a:avLst/>
          </a:prstGeom>
          <a:noFill/>
        </p:spPr>
        <p:txBody>
          <a:bodyPr wrap="square" rtlCol="0">
            <a:spAutoFit/>
          </a:bodyPr>
          <a:lstStyle/>
          <a:p>
            <a:pPr algn="ctr"/>
            <a:r>
              <a:rPr lang="en-US" sz="1400" dirty="0" smtClean="0">
                <a:solidFill>
                  <a:srgbClr val="FF0000"/>
                </a:solidFill>
              </a:rPr>
              <a:t>Disadvantages Of Communism</a:t>
            </a:r>
            <a:endParaRPr lang="en-US" sz="1400" dirty="0">
              <a:solidFill>
                <a:srgbClr val="FF0000"/>
              </a:solidFill>
            </a:endParaRPr>
          </a:p>
        </p:txBody>
      </p:sp>
      <p:sp>
        <p:nvSpPr>
          <p:cNvPr id="14" name="TextBox 13"/>
          <p:cNvSpPr txBox="1"/>
          <p:nvPr/>
        </p:nvSpPr>
        <p:spPr>
          <a:xfrm>
            <a:off x="3048000" y="4114800"/>
            <a:ext cx="1371600" cy="1384995"/>
          </a:xfrm>
          <a:prstGeom prst="rect">
            <a:avLst/>
          </a:prstGeom>
          <a:noFill/>
        </p:spPr>
        <p:txBody>
          <a:bodyPr wrap="square" rtlCol="0">
            <a:spAutoFit/>
          </a:bodyPr>
          <a:lstStyle/>
          <a:p>
            <a:pPr algn="ctr"/>
            <a:r>
              <a:rPr lang="en-US" sz="1400" dirty="0" smtClean="0"/>
              <a:t>Communism Would Make Everyone Equal.(No One Better Than Someone Else.</a:t>
            </a:r>
            <a:endParaRPr lang="en-US" sz="1400" dirty="0"/>
          </a:p>
        </p:txBody>
      </p:sp>
      <p:sp>
        <p:nvSpPr>
          <p:cNvPr id="15" name="TextBox 14"/>
          <p:cNvSpPr txBox="1"/>
          <p:nvPr/>
        </p:nvSpPr>
        <p:spPr>
          <a:xfrm>
            <a:off x="4467225" y="4133850"/>
            <a:ext cx="1600200" cy="1600438"/>
          </a:xfrm>
          <a:prstGeom prst="rect">
            <a:avLst/>
          </a:prstGeom>
          <a:noFill/>
        </p:spPr>
        <p:txBody>
          <a:bodyPr wrap="square" rtlCol="0">
            <a:spAutoFit/>
          </a:bodyPr>
          <a:lstStyle/>
          <a:p>
            <a:pPr algn="ctr"/>
            <a:r>
              <a:rPr lang="en-US" sz="1400" dirty="0" smtClean="0"/>
              <a:t>Someone Could Create Unequal Amount </a:t>
            </a:r>
            <a:r>
              <a:rPr lang="en-US" sz="1400" dirty="0"/>
              <a:t>O</a:t>
            </a:r>
            <a:r>
              <a:rPr lang="en-US" sz="1400" dirty="0" smtClean="0"/>
              <a:t>f Working Time &amp; Amount Of Product Produced.</a:t>
            </a:r>
            <a:endParaRPr lang="en-US" sz="1400" dirty="0"/>
          </a:p>
        </p:txBody>
      </p:sp>
    </p:spTree>
    <p:extLst>
      <p:ext uri="{BB962C8B-B14F-4D97-AF65-F5344CB8AC3E}">
        <p14:creationId xmlns:p14="http://schemas.microsoft.com/office/powerpoint/2010/main" val="31031883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ctr"/>
            <a:r>
              <a:rPr lang="en-US" dirty="0" smtClean="0"/>
              <a:t>After 1917 and the Revolution, there was a Civil War between the White Russians and the Red Russians. White being – they want a Czar. Red being for Communism. Well the Red’s won and Communism was taking place in Russia. </a:t>
            </a:r>
            <a:r>
              <a:rPr lang="en-US" dirty="0" smtClean="0"/>
              <a:t>In result, land was given to the peasants, peasants who worked for rich Russian’s, were taken and put into factories to produce products. They allowed individual private businesses and to sell their surplus.</a:t>
            </a:r>
            <a:endParaRPr lang="en-US" dirty="0"/>
          </a:p>
        </p:txBody>
      </p:sp>
      <p:sp>
        <p:nvSpPr>
          <p:cNvPr id="3" name="Title 2"/>
          <p:cNvSpPr>
            <a:spLocks noGrp="1"/>
          </p:cNvSpPr>
          <p:nvPr>
            <p:ph type="title"/>
          </p:nvPr>
        </p:nvSpPr>
        <p:spPr/>
        <p:txBody>
          <a:bodyPr/>
          <a:lstStyle/>
          <a:p>
            <a:r>
              <a:rPr lang="en-US" sz="4800" dirty="0" smtClean="0"/>
              <a:t>Life In Russia After The Revolution…</a:t>
            </a:r>
            <a:endParaRPr lang="en-US" sz="4800" dirty="0"/>
          </a:p>
        </p:txBody>
      </p:sp>
    </p:spTree>
    <p:extLst>
      <p:ext uri="{BB962C8B-B14F-4D97-AF65-F5344CB8AC3E}">
        <p14:creationId xmlns:p14="http://schemas.microsoft.com/office/powerpoint/2010/main" val="3299307850"/>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Hardcover">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Hardcover">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Hardcover">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99</TotalTime>
  <Words>379</Words>
  <Application>Microsoft Office PowerPoint</Application>
  <PresentationFormat>On-screen Show (4:3)</PresentationFormat>
  <Paragraphs>39</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Hardcover</vt:lpstr>
      <vt:lpstr>Russian Revolution</vt:lpstr>
      <vt:lpstr>The Causes</vt:lpstr>
      <vt:lpstr>Russia Before 1917</vt:lpstr>
      <vt:lpstr>Involvement Of Karl Marx</vt:lpstr>
      <vt:lpstr>Who Is Vladimir Lenin?</vt:lpstr>
      <vt:lpstr>What Is Communism?</vt:lpstr>
      <vt:lpstr>Life In Russia After The Revolution…</vt:lpstr>
    </vt:vector>
  </TitlesOfParts>
  <Company>NPS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Russian Revolution</dc:title>
  <dc:creator>Oberstadt, Daniel</dc:creator>
  <cp:lastModifiedBy>Oberstadt, Daniel</cp:lastModifiedBy>
  <cp:revision>15</cp:revision>
  <dcterms:created xsi:type="dcterms:W3CDTF">2011-11-16T13:16:30Z</dcterms:created>
  <dcterms:modified xsi:type="dcterms:W3CDTF">2011-11-21T13:33:26Z</dcterms:modified>
</cp:coreProperties>
</file>